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33" autoAdjust="0"/>
  </p:normalViewPr>
  <p:slideViewPr>
    <p:cSldViewPr snapToGrid="0">
      <p:cViewPr varScale="1">
        <p:scale>
          <a:sx n="73" d="100"/>
          <a:sy n="73" d="100"/>
        </p:scale>
        <p:origin x="27" y="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    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98" y="4878993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13230</TotalTime>
  <Words>1639</Words>
  <Application>Microsoft Office PowerPoint</Application>
  <PresentationFormat>Widescreen</PresentationFormat>
  <Paragraphs>286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  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352</cp:revision>
  <dcterms:created xsi:type="dcterms:W3CDTF">2019-09-29T03:01:46Z</dcterms:created>
  <dcterms:modified xsi:type="dcterms:W3CDTF">2019-10-20T01:47:40Z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